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sldIdLst>
    <p:sldId id="256" r:id="rId2"/>
    <p:sldId id="257" r:id="rId3"/>
    <p:sldId id="258" r:id="rId4"/>
    <p:sldId id="270" r:id="rId5"/>
    <p:sldId id="271" r:id="rId6"/>
    <p:sldId id="259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15"/>
    <p:restoredTop sz="94624"/>
  </p:normalViewPr>
  <p:slideViewPr>
    <p:cSldViewPr snapToGrid="0" snapToObjects="1">
      <p:cViewPr varScale="1">
        <p:scale>
          <a:sx n="81" d="100"/>
          <a:sy n="81" d="100"/>
        </p:scale>
        <p:origin x="21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avi>
</file>

<file path=ppt/media/media2.avi>
</file>

<file path=ppt/media/media3.avi>
</file>

<file path=ppt/media/media4.avi>
</file>

<file path=ppt/media/media5.avi>
</file>

<file path=ppt/media/media6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808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33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2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873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80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2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29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686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039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17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82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F1133-3259-4C45-BABA-5B62D9C6F78D}" type="datetimeFigureOut">
              <a:rPr lang="en-US" smtClean="0"/>
              <a:t>12/23/16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398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2.avi"/><Relationship Id="rId2" Type="http://schemas.openxmlformats.org/officeDocument/2006/relationships/video" Target="../media/media2.avi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3.avi"/><Relationship Id="rId2" Type="http://schemas.openxmlformats.org/officeDocument/2006/relationships/video" Target="../media/media3.avi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4.avi"/><Relationship Id="rId2" Type="http://schemas.openxmlformats.org/officeDocument/2006/relationships/video" Target="../media/media4.avi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1" Type="http://schemas.microsoft.com/office/2007/relationships/media" Target="../media/media5.avi"/><Relationship Id="rId2" Type="http://schemas.openxmlformats.org/officeDocument/2006/relationships/video" Target="../media/media5.avi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1" Type="http://schemas.microsoft.com/office/2007/relationships/media" Target="../media/media6.avi"/><Relationship Id="rId2" Type="http://schemas.openxmlformats.org/officeDocument/2006/relationships/video" Target="../media/media6.avi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1.avi"/><Relationship Id="rId2" Type="http://schemas.openxmlformats.org/officeDocument/2006/relationships/video" Target="../media/media1.avi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Face Replacement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CIS581- Computer Vision and Computational Photography</a:t>
            </a:r>
          </a:p>
          <a:p>
            <a:r>
              <a:rPr lang="en-US" dirty="0" smtClean="0"/>
              <a:t>Project4 – Part B</a:t>
            </a:r>
          </a:p>
          <a:p>
            <a:endParaRPr lang="en-US" dirty="0" smtClean="0"/>
          </a:p>
          <a:p>
            <a:r>
              <a:rPr lang="en-US" dirty="0" smtClean="0"/>
              <a:t>Team 26</a:t>
            </a:r>
            <a:endParaRPr lang="en-US" dirty="0"/>
          </a:p>
          <a:p>
            <a:r>
              <a:rPr lang="en-US" dirty="0" smtClean="0"/>
              <a:t>Pruthvi H R</a:t>
            </a:r>
          </a:p>
          <a:p>
            <a:r>
              <a:rPr lang="en-US" dirty="0" smtClean="0"/>
              <a:t>Urja Nadibail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519651" y="4289367"/>
            <a:ext cx="5419898" cy="964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204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Easy video1 with Gaussian blending</a:t>
            </a:r>
            <a:endParaRPr lang="en-US" dirty="0"/>
          </a:p>
        </p:txBody>
      </p:sp>
      <p:pic>
        <p:nvPicPr>
          <p:cNvPr id="4" name="test_video_easy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4300" cy="4351338"/>
          </a:xfrm>
        </p:spPr>
      </p:pic>
    </p:spTree>
    <p:extLst>
      <p:ext uri="{BB962C8B-B14F-4D97-AF65-F5344CB8AC3E}">
        <p14:creationId xmlns:p14="http://schemas.microsoft.com/office/powerpoint/2010/main" val="65765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Easy video2</a:t>
            </a:r>
            <a:endParaRPr lang="en-US" dirty="0"/>
          </a:p>
        </p:txBody>
      </p:sp>
      <p:pic>
        <p:nvPicPr>
          <p:cNvPr id="4" name="final_easy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4300" cy="4351338"/>
          </a:xfrm>
        </p:spPr>
      </p:pic>
    </p:spTree>
    <p:extLst>
      <p:ext uri="{BB962C8B-B14F-4D97-AF65-F5344CB8AC3E}">
        <p14:creationId xmlns:p14="http://schemas.microsoft.com/office/powerpoint/2010/main" val="66293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Easy video3</a:t>
            </a:r>
            <a:endParaRPr lang="en-US" dirty="0"/>
          </a:p>
        </p:txBody>
      </p:sp>
      <p:pic>
        <p:nvPicPr>
          <p:cNvPr id="4" name="final_easy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4300" cy="4351338"/>
          </a:xfrm>
        </p:spPr>
      </p:pic>
    </p:spTree>
    <p:extLst>
      <p:ext uri="{BB962C8B-B14F-4D97-AF65-F5344CB8AC3E}">
        <p14:creationId xmlns:p14="http://schemas.microsoft.com/office/powerpoint/2010/main" val="150167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Medium video1</a:t>
            </a:r>
            <a:endParaRPr lang="en-US" dirty="0"/>
          </a:p>
        </p:txBody>
      </p:sp>
      <p:pic>
        <p:nvPicPr>
          <p:cNvPr id="4" name="medium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4300" cy="4351338"/>
          </a:xfrm>
        </p:spPr>
      </p:pic>
    </p:spTree>
    <p:extLst>
      <p:ext uri="{BB962C8B-B14F-4D97-AF65-F5344CB8AC3E}">
        <p14:creationId xmlns:p14="http://schemas.microsoft.com/office/powerpoint/2010/main" val="558846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 video</a:t>
            </a:r>
            <a:endParaRPr lang="en-US" dirty="0"/>
          </a:p>
        </p:txBody>
      </p:sp>
      <p:pic>
        <p:nvPicPr>
          <p:cNvPr id="4" name="final_hard3_gau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4300" cy="4351338"/>
          </a:xfrm>
        </p:spPr>
      </p:pic>
    </p:spTree>
    <p:extLst>
      <p:ext uri="{BB962C8B-B14F-4D97-AF65-F5344CB8AC3E}">
        <p14:creationId xmlns:p14="http://schemas.microsoft.com/office/powerpoint/2010/main" val="2021974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</a:p>
          <a:p>
            <a:r>
              <a:rPr lang="en-US" dirty="0" smtClean="0"/>
              <a:t>Learnings </a:t>
            </a:r>
            <a:r>
              <a:rPr lang="en-US" smtClean="0"/>
              <a:t>and improvements</a:t>
            </a:r>
            <a:endParaRPr lang="en-US" dirty="0" smtClean="0"/>
          </a:p>
          <a:p>
            <a:r>
              <a:rPr lang="en-US" dirty="0" smtClean="0"/>
              <a:t>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512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Face detection</a:t>
            </a:r>
          </a:p>
          <a:p>
            <a:r>
              <a:rPr lang="en-US" dirty="0" smtClean="0"/>
              <a:t>Target Face Detection and </a:t>
            </a:r>
            <a:r>
              <a:rPr lang="en-US" dirty="0" err="1" smtClean="0"/>
              <a:t>Keypoint</a:t>
            </a:r>
            <a:r>
              <a:rPr lang="en-US" dirty="0" smtClean="0"/>
              <a:t> Location</a:t>
            </a:r>
            <a:endParaRPr lang="en-US" dirty="0"/>
          </a:p>
          <a:p>
            <a:r>
              <a:rPr lang="en-US" dirty="0" smtClean="0"/>
              <a:t>Face warping: TPS warping</a:t>
            </a:r>
          </a:p>
          <a:p>
            <a:r>
              <a:rPr lang="en-US" dirty="0" smtClean="0"/>
              <a:t>Face replacement : Polygon</a:t>
            </a:r>
          </a:p>
          <a:p>
            <a:r>
              <a:rPr lang="en-US" dirty="0" smtClean="0"/>
              <a:t> Histogram equalization: Adjust contrast</a:t>
            </a:r>
          </a:p>
          <a:p>
            <a:r>
              <a:rPr lang="en-US" dirty="0" smtClean="0"/>
              <a:t>Image blending - Laplacian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431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87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403116" y="1734208"/>
            <a:ext cx="2731891" cy="8513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Face detection and key point localization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749861" y="1734207"/>
            <a:ext cx="2617077" cy="851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TPS warp the polygon hull of the source face with target face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749862" y="3184633"/>
            <a:ext cx="2617076" cy="1040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the polygon hull of the source face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460523" y="3184633"/>
            <a:ext cx="2617076" cy="1040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Adjust contrast using Histogram equalization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199289" y="3184633"/>
            <a:ext cx="2459421" cy="1040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Blend the target with the source image using a Laplacian or Gaussian blur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199289" y="4698123"/>
            <a:ext cx="2459421" cy="1040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END: Write the frame to the output video buffer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199289" y="1734207"/>
            <a:ext cx="2459421" cy="851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START: Read frame from the input video buffer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0" idx="3"/>
            <a:endCxn id="3" idx="1"/>
          </p:cNvCxnSpPr>
          <p:nvPr/>
        </p:nvCxnSpPr>
        <p:spPr>
          <a:xfrm>
            <a:off x="4658710" y="2159876"/>
            <a:ext cx="7444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3" idx="3"/>
            <a:endCxn id="5" idx="1"/>
          </p:cNvCxnSpPr>
          <p:nvPr/>
        </p:nvCxnSpPr>
        <p:spPr>
          <a:xfrm flipV="1">
            <a:off x="8135007" y="2159876"/>
            <a:ext cx="61485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2"/>
            <a:endCxn id="6" idx="0"/>
          </p:cNvCxnSpPr>
          <p:nvPr/>
        </p:nvCxnSpPr>
        <p:spPr>
          <a:xfrm>
            <a:off x="10058400" y="2585545"/>
            <a:ext cx="0" cy="599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6" idx="1"/>
          </p:cNvCxnSpPr>
          <p:nvPr/>
        </p:nvCxnSpPr>
        <p:spPr>
          <a:xfrm flipH="1" flipV="1">
            <a:off x="7914290" y="3704895"/>
            <a:ext cx="83557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8" idx="3"/>
          </p:cNvCxnSpPr>
          <p:nvPr/>
        </p:nvCxnSpPr>
        <p:spPr>
          <a:xfrm flipH="1">
            <a:off x="4658710" y="3704896"/>
            <a:ext cx="8018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8" idx="2"/>
            <a:endCxn id="9" idx="0"/>
          </p:cNvCxnSpPr>
          <p:nvPr/>
        </p:nvCxnSpPr>
        <p:spPr>
          <a:xfrm>
            <a:off x="3429000" y="4225158"/>
            <a:ext cx="0" cy="472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1301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Learnings and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Consider ‘replacement-face’ based 	on</a:t>
            </a:r>
          </a:p>
          <a:p>
            <a:pPr lvl="1"/>
            <a:r>
              <a:rPr lang="en-US" dirty="0" smtClean="0"/>
              <a:t>orientation</a:t>
            </a:r>
          </a:p>
          <a:p>
            <a:pPr lvl="1"/>
            <a:r>
              <a:rPr lang="en-US" dirty="0" smtClean="0"/>
              <a:t>illumination </a:t>
            </a:r>
          </a:p>
          <a:p>
            <a:pPr lvl="1"/>
            <a:r>
              <a:rPr lang="en-US" dirty="0" smtClean="0"/>
              <a:t>shape of the face.</a:t>
            </a:r>
          </a:p>
          <a:p>
            <a:pPr lvl="1"/>
            <a:r>
              <a:rPr lang="en-US" dirty="0" smtClean="0"/>
              <a:t>contrast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Different types of blending for different scenarios.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893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5835535" cy="32918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534" y="2904884"/>
            <a:ext cx="6356465" cy="39531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2389" y="2936844"/>
            <a:ext cx="6305075" cy="39211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01295" y="199505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Dissimilar faces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429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15949" cy="39901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949" y="3265847"/>
            <a:ext cx="5776051" cy="359215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15949" y="266008"/>
            <a:ext cx="4172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Left orientation with Gaussian blending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93331" y="6097945"/>
            <a:ext cx="432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Right orientation </a:t>
            </a:r>
            <a:r>
              <a:rPr lang="en-US" dirty="0"/>
              <a:t>with Gaussian blending</a:t>
            </a: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443" y="646875"/>
            <a:ext cx="3057605" cy="19444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148505" y="2602890"/>
            <a:ext cx="2310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Replacement face with left orientation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45" y="4149082"/>
            <a:ext cx="2598484" cy="19488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075709" y="4149082"/>
            <a:ext cx="2161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Replacement face with right orientation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635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Results: Easy video1 with Laplacian blending</a:t>
            </a:r>
            <a:endParaRPr lang="en-US" dirty="0"/>
          </a:p>
        </p:txBody>
      </p:sp>
      <p:pic>
        <p:nvPicPr>
          <p:cNvPr id="4" name="final_easy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4300" cy="4351338"/>
          </a:xfrm>
        </p:spPr>
      </p:pic>
    </p:spTree>
    <p:extLst>
      <p:ext uri="{BB962C8B-B14F-4D97-AF65-F5344CB8AC3E}">
        <p14:creationId xmlns:p14="http://schemas.microsoft.com/office/powerpoint/2010/main" val="119001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924</TotalTime>
  <Words>166</Words>
  <Application>Microsoft Macintosh PowerPoint</Application>
  <PresentationFormat>Widescreen</PresentationFormat>
  <Paragraphs>44</Paragraphs>
  <Slides>14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Office Theme</vt:lpstr>
      <vt:lpstr>Face Replacement</vt:lpstr>
      <vt:lpstr>Overview</vt:lpstr>
      <vt:lpstr>Methodology</vt:lpstr>
      <vt:lpstr>PowerPoint Presentation</vt:lpstr>
      <vt:lpstr>PowerPoint Presentation</vt:lpstr>
      <vt:lpstr>Learnings and Improvements</vt:lpstr>
      <vt:lpstr>PowerPoint Presentation</vt:lpstr>
      <vt:lpstr>PowerPoint Presentation</vt:lpstr>
      <vt:lpstr>Results: Easy video1 with Laplacian blending</vt:lpstr>
      <vt:lpstr>Easy video1 with Gaussian blending</vt:lpstr>
      <vt:lpstr>Easy video2</vt:lpstr>
      <vt:lpstr>Easy video3</vt:lpstr>
      <vt:lpstr>Medium video1</vt:lpstr>
      <vt:lpstr>Hard video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Replacement</dc:title>
  <dc:creator>Nadibail, Urja</dc:creator>
  <cp:lastModifiedBy>Nadibail, Urja</cp:lastModifiedBy>
  <cp:revision>21</cp:revision>
  <dcterms:created xsi:type="dcterms:W3CDTF">2016-12-20T18:13:46Z</dcterms:created>
  <dcterms:modified xsi:type="dcterms:W3CDTF">2016-12-23T17:18:49Z</dcterms:modified>
</cp:coreProperties>
</file>

<file path=docProps/thumbnail.jpeg>
</file>